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86" r:id="rId3"/>
    <p:sldId id="284" r:id="rId4"/>
    <p:sldId id="281" r:id="rId5"/>
    <p:sldId id="271" r:id="rId6"/>
    <p:sldId id="260" r:id="rId7"/>
    <p:sldId id="290" r:id="rId8"/>
    <p:sldId id="265" r:id="rId9"/>
    <p:sldId id="287" r:id="rId10"/>
    <p:sldId id="257" r:id="rId11"/>
    <p:sldId id="259" r:id="rId12"/>
    <p:sldId id="278" r:id="rId13"/>
    <p:sldId id="268" r:id="rId14"/>
    <p:sldId id="273" r:id="rId15"/>
    <p:sldId id="264" r:id="rId16"/>
    <p:sldId id="288" r:id="rId17"/>
    <p:sldId id="275" r:id="rId18"/>
    <p:sldId id="258" r:id="rId19"/>
    <p:sldId id="272" r:id="rId20"/>
    <p:sldId id="262" r:id="rId21"/>
    <p:sldId id="261" r:id="rId22"/>
    <p:sldId id="256" r:id="rId23"/>
    <p:sldId id="282" r:id="rId24"/>
    <p:sldId id="269" r:id="rId25"/>
    <p:sldId id="277" r:id="rId26"/>
    <p:sldId id="274" r:id="rId27"/>
    <p:sldId id="283" r:id="rId28"/>
    <p:sldId id="289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87A0-94AA-43EC-A80B-22303204593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7049-5150-49C4-893B-79E007029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87A0-94AA-43EC-A80B-22303204593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7049-5150-49C4-893B-79E00702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87A0-94AA-43EC-A80B-22303204593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7049-5150-49C4-893B-79E00702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87A0-94AA-43EC-A80B-22303204593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7049-5150-49C4-893B-79E00702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87A0-94AA-43EC-A80B-22303204593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FB07049-5150-49C4-893B-79E00702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87A0-94AA-43EC-A80B-22303204593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7049-5150-49C4-893B-79E00702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87A0-94AA-43EC-A80B-22303204593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7049-5150-49C4-893B-79E00702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87A0-94AA-43EC-A80B-22303204593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7049-5150-49C4-893B-79E00702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87A0-94AA-43EC-A80B-22303204593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7049-5150-49C4-893B-79E00702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87A0-94AA-43EC-A80B-22303204593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7049-5150-49C4-893B-79E00702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87A0-94AA-43EC-A80B-22303204593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7049-5150-49C4-893B-79E00702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A087A0-94AA-43EC-A80B-22303204593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B07049-5150-49C4-893B-79E00702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s622224.vk.me/v622224180/157e3/WJfMK0WMQ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s624419.vk.me/v624419271/1b5cf/M4IKszVMS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s7062.vk.me/c7007/v7007489/4505b/xiEb91pBc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878687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0720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8499503" cy="635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785255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s622030.vk.me/v622030965/15507/iUwEa3sDr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64399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pp.vk.me/c7010/v7010705/1926/Z0IL0Dos1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572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785255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s623427.vk.me/v623427024/174f9/6syqGa1fu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28"/>
            <a:ext cx="557216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7010/v7010705/194a/eHyfD4j5mF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488832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s622116.vk.me/v622116024/19e0a/50m66WXPVc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s622224.vk.me/v622224180/15954/9ubiVUIhG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s623329.vk.me/v623329180/189a1/BZBnY01F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290"/>
            <a:ext cx="571500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литва за Україн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642379" cy="635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856693" cy="65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8045" t="7950" r="19860" b="322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pp.vk.me/c7010/v7010705/1862/7rRiq_Gek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s622224.vk.me/v622224180/157e3/WJfMK0WMQ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2520" cy="682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52"/>
            <a:ext cx="5572164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42968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s622224.vk.me/v622224180/15990/qM3o-Szd0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290"/>
            <a:ext cx="457203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pp.vk.me/c622728/v622728676/226f5/QQxec_I0q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416824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cs621225.vk.me/v621225154/122e1/81d8N4EfI4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cs621225.vk.me/v621225154/122e1/81d8N4EfI4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cs621225.vk.me/v621225154/122e1/81d8N4EfI4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cs621225.vk.me/v621225154/122e1/81d8N4EfI4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cs621225.vk.me/v621225154/122e1/81d8N4EfI4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://cs618331.vk.me/v618331705/23d09/yEqziny2FL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://cs618331.vk.me/v618331705/23d09/yEqziny2FL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://cs618331.vk.me/v618331705/23d09/yEqziny2FL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://cs618331.vk.me/v618331705/23d09/yEqziny2FL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://cs618331.vk.me/v618331705/23d09/yEqziny2FL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://cs618331.vk.me/v618331705/23d09/yEqziny2FL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http://cs618331.vk.me/v618331705/23d09/yEqziny2FL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AutoShape 26" descr="http://cs618331.vk.me/v618331705/23d09/yEqziny2FL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2" name="AutoShape 28" descr="http://cs618331.vk.me/v618331705/23d09/yEqziny2FL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://cs621225.vk.me/v621225154/122e1/81d8N4EfI4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cs621225.vk.me/v621225154/122e1/81d8N4EfI4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cs621225.vk.me/v621225154/122e1/81d8N4EfI4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cs618331.vk.me/v618331705/23d09/yEqziny2FL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530860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1785918" y="214290"/>
            <a:ext cx="4786346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МАМО, МИ ЙДЕМО ДО РАЮ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 ПЕКЛІ МИ ВЖЕ ПОБУВАЛИ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pp.vk.me/c7010/v7010705/19e4/D776_Bj0ig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164</TotalTime>
  <Words>11</Words>
  <Application>Microsoft Office PowerPoint</Application>
  <PresentationFormat>Экран (4:3)</PresentationFormat>
  <Paragraphs>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</dc:creator>
  <cp:lastModifiedBy>Mirotvorec</cp:lastModifiedBy>
  <cp:revision>32</cp:revision>
  <dcterms:created xsi:type="dcterms:W3CDTF">2015-02-17T13:58:17Z</dcterms:created>
  <dcterms:modified xsi:type="dcterms:W3CDTF">2015-03-15T15:31:07Z</dcterms:modified>
</cp:coreProperties>
</file>