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93" r:id="rId2"/>
    <p:sldId id="258" r:id="rId3"/>
    <p:sldId id="285" r:id="rId4"/>
    <p:sldId id="268" r:id="rId5"/>
    <p:sldId id="280" r:id="rId6"/>
    <p:sldId id="271" r:id="rId7"/>
    <p:sldId id="259" r:id="rId8"/>
    <p:sldId id="284" r:id="rId9"/>
    <p:sldId id="275" r:id="rId10"/>
    <p:sldId id="276" r:id="rId11"/>
    <p:sldId id="278" r:id="rId12"/>
    <p:sldId id="286" r:id="rId13"/>
    <p:sldId id="295" r:id="rId14"/>
    <p:sldId id="287" r:id="rId15"/>
    <p:sldId id="289" r:id="rId16"/>
    <p:sldId id="290" r:id="rId17"/>
    <p:sldId id="261" r:id="rId18"/>
    <p:sldId id="269" r:id="rId19"/>
    <p:sldId id="267" r:id="rId20"/>
    <p:sldId id="272" r:id="rId21"/>
    <p:sldId id="270" r:id="rId22"/>
    <p:sldId id="264" r:id="rId23"/>
    <p:sldId id="266" r:id="rId24"/>
    <p:sldId id="262" r:id="rId25"/>
    <p:sldId id="282" r:id="rId26"/>
    <p:sldId id="273" r:id="rId27"/>
    <p:sldId id="265" r:id="rId28"/>
    <p:sldId id="274" r:id="rId29"/>
    <p:sldId id="288" r:id="rId30"/>
    <p:sldId id="294" r:id="rId31"/>
    <p:sldId id="283" r:id="rId32"/>
    <p:sldId id="281" r:id="rId33"/>
    <p:sldId id="279" r:id="rId34"/>
    <p:sldId id="291" r:id="rId35"/>
    <p:sldId id="260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99" autoAdjust="0"/>
    <p:restoredTop sz="91616" autoAdjust="0"/>
  </p:normalViewPr>
  <p:slideViewPr>
    <p:cSldViewPr>
      <p:cViewPr>
        <p:scale>
          <a:sx n="66" d="100"/>
          <a:sy n="66" d="100"/>
        </p:scale>
        <p:origin x="84" y="-75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530A8-8C2E-4877-810F-23D0C84DBFD0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D9548-BB76-4C6C-90D4-6ECBCEE72F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9548-BB76-4C6C-90D4-6ECBCEE72F9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D9548-BB76-4C6C-90D4-6ECBCEE72F9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800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8000">
    <p:checker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2&#1089;\&#1052;&#1086;&#1080;%20&#1076;&#1086;&#1082;&#1091;&#1084;&#1077;&#1085;&#1090;&#1099;\&#1056;&#1086;&#1078;&#1076;&#1077;&#1089;&#1090;&#1074;&#1086;%20-%20&#1058;&#1099;%20&#1047;&#1085;&#1072;&#1077;&#1096;&#1100;,%20&#1058;&#1072;&#1082;%20&#1061;&#1086;&#1095;&#1077;&#1090;&#1089;&#1103;%20&#1046;&#1080;&#1090;&#1100;%20%20(audiopoisk.com).mp3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44672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175" y="304800"/>
            <a:ext cx="43148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pp.vk.me/c616516/v616516154/185f1/WfI_efoeX2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400"/>
            <a:ext cx="43148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pp.vk.me/c616516/v616516154/18611/LZb2uG0ea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pp.vk.me/c619731/v619731375/b207/pw_9QxiFW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038600" cy="66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pp.vk.me/c10832/u73062375/142231576/y_fc535f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7686675" cy="5762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3" name="rectole0000000006"/>
          <p:cNvGraphicFramePr>
            <a:graphicFrameLocks noChangeAspect="1"/>
          </p:cNvGraphicFramePr>
          <p:nvPr/>
        </p:nvGraphicFramePr>
        <p:xfrm>
          <a:off x="4495800" y="609600"/>
          <a:ext cx="4314825" cy="5943600"/>
        </p:xfrm>
        <a:graphic>
          <a:graphicData uri="http://schemas.openxmlformats.org/presentationml/2006/ole">
            <p:oleObj spid="_x0000_s3073" name="Рисунок" r:id="rId3" imgW="4314286" imgH="5752381" progId="StaticDib">
              <p:embed/>
            </p:oleObj>
          </a:graphicData>
        </a:graphic>
      </p:graphicFrame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9600"/>
            <a:ext cx="400621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rectole0000000022"/>
          <p:cNvGraphicFramePr>
            <a:graphicFrameLocks noChangeAspect="1"/>
          </p:cNvGraphicFramePr>
          <p:nvPr/>
        </p:nvGraphicFramePr>
        <p:xfrm>
          <a:off x="304800" y="228600"/>
          <a:ext cx="8458200" cy="6248400"/>
        </p:xfrm>
        <a:graphic>
          <a:graphicData uri="http://schemas.openxmlformats.org/presentationml/2006/ole">
            <p:oleObj spid="_x0000_s24577" name="Рисунок" r:id="rId3" imgW="5752381" imgH="4314286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rectole0000000016"/>
          <p:cNvGraphicFramePr>
            <a:graphicFrameLocks noChangeAspect="1"/>
          </p:cNvGraphicFramePr>
          <p:nvPr/>
        </p:nvGraphicFramePr>
        <p:xfrm>
          <a:off x="304800" y="304800"/>
          <a:ext cx="8610600" cy="6248400"/>
        </p:xfrm>
        <a:graphic>
          <a:graphicData uri="http://schemas.openxmlformats.org/presentationml/2006/ole">
            <p:oleObj spid="_x0000_s22529" name="Рисунок" r:id="rId3" imgW="5752381" imgH="3828571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rectole0000000014"/>
          <p:cNvGraphicFramePr>
            <a:graphicFrameLocks noChangeAspect="1"/>
          </p:cNvGraphicFramePr>
          <p:nvPr/>
        </p:nvGraphicFramePr>
        <p:xfrm>
          <a:off x="152400" y="228600"/>
          <a:ext cx="4191000" cy="6172200"/>
        </p:xfrm>
        <a:graphic>
          <a:graphicData uri="http://schemas.openxmlformats.org/presentationml/2006/ole">
            <p:oleObj spid="_x0000_s27649" name="Рисунок" r:id="rId3" imgW="3428571" imgH="4571429" progId="StaticDib">
              <p:embed/>
            </p:oleObj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51" name="rectole0000000013"/>
          <p:cNvGraphicFramePr>
            <a:graphicFrameLocks noChangeAspect="1"/>
          </p:cNvGraphicFramePr>
          <p:nvPr/>
        </p:nvGraphicFramePr>
        <p:xfrm>
          <a:off x="4495800" y="304800"/>
          <a:ext cx="4314825" cy="6096000"/>
        </p:xfrm>
        <a:graphic>
          <a:graphicData uri="http://schemas.openxmlformats.org/presentationml/2006/ole">
            <p:oleObj spid="_x0000_s27651" name="Рисунок" r:id="rId4" imgW="4314286" imgH="5752381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1" name="rectole0000000023"/>
          <p:cNvGraphicFramePr>
            <a:graphicFrameLocks noChangeAspect="1"/>
          </p:cNvGraphicFramePr>
          <p:nvPr/>
        </p:nvGraphicFramePr>
        <p:xfrm>
          <a:off x="152400" y="381000"/>
          <a:ext cx="4314825" cy="5753100"/>
        </p:xfrm>
        <a:graphic>
          <a:graphicData uri="http://schemas.openxmlformats.org/presentationml/2006/ole">
            <p:oleObj spid="_x0000_s25601" name="Рисунок" r:id="rId4" imgW="4314286" imgH="5752381" progId="StaticDib">
              <p:embed/>
            </p:oleObj>
          </a:graphicData>
        </a:graphic>
      </p:graphicFrame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ождество - Ты Знаешь, Так Хочется Жить  (audiopoisk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5605" name="Picture 5" descr="http://cs616516.vk.me/v616516154/185d7/otCHJXVCdv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1000"/>
            <a:ext cx="4314825" cy="57531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9" name="rectole0000000009"/>
          <p:cNvGraphicFramePr>
            <a:graphicFrameLocks noChangeAspect="1"/>
          </p:cNvGraphicFramePr>
          <p:nvPr/>
        </p:nvGraphicFramePr>
        <p:xfrm>
          <a:off x="304800" y="304800"/>
          <a:ext cx="8534400" cy="6248400"/>
        </p:xfrm>
        <a:graphic>
          <a:graphicData uri="http://schemas.openxmlformats.org/presentationml/2006/ole">
            <p:oleObj spid="_x0000_s19459" name="Рисунок" r:id="rId3" imgW="5752381" imgH="4314286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rectole0000000010"/>
          <p:cNvGraphicFramePr>
            <a:graphicFrameLocks noChangeAspect="1"/>
          </p:cNvGraphicFramePr>
          <p:nvPr/>
        </p:nvGraphicFramePr>
        <p:xfrm>
          <a:off x="228600" y="0"/>
          <a:ext cx="8686800" cy="6629400"/>
        </p:xfrm>
        <a:graphic>
          <a:graphicData uri="http://schemas.openxmlformats.org/presentationml/2006/ole">
            <p:oleObj spid="_x0000_s21505" name="Рисунок" r:id="rId3" imgW="5752381" imgH="4314286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4267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rectole0000000003"/>
          <p:cNvGraphicFramePr>
            <a:graphicFrameLocks noChangeAspect="1"/>
          </p:cNvGraphicFramePr>
          <p:nvPr/>
        </p:nvGraphicFramePr>
        <p:xfrm>
          <a:off x="4648200" y="381000"/>
          <a:ext cx="4295775" cy="6248400"/>
        </p:xfrm>
        <a:graphic>
          <a:graphicData uri="http://schemas.openxmlformats.org/presentationml/2006/ole">
            <p:oleObj spid="_x0000_s2049" name="Рисунок" r:id="rId4" imgW="0" imgH="0" progId="StaticMetafile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2827.vk.me/v622827075/d7af/z84voFnQs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rectole0000000012"/>
          <p:cNvGraphicFramePr>
            <a:graphicFrameLocks noChangeAspect="1"/>
          </p:cNvGraphicFramePr>
          <p:nvPr/>
        </p:nvGraphicFramePr>
        <p:xfrm>
          <a:off x="304800" y="304800"/>
          <a:ext cx="8534400" cy="6324600"/>
        </p:xfrm>
        <a:graphic>
          <a:graphicData uri="http://schemas.openxmlformats.org/presentationml/2006/ole">
            <p:oleObj spid="_x0000_s28673" name="Рисунок" r:id="rId3" imgW="5752381" imgH="4314286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ЗА ДЕКІЛЬКА ГОДИН ДО ТРАГЕДІЇ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rectole0000000004"/>
          <p:cNvGraphicFramePr>
            <a:graphicFrameLocks noChangeAspect="1"/>
          </p:cNvGraphicFramePr>
          <p:nvPr/>
        </p:nvGraphicFramePr>
        <p:xfrm>
          <a:off x="533400" y="1752600"/>
          <a:ext cx="8077200" cy="4876800"/>
        </p:xfrm>
        <a:graphic>
          <a:graphicData uri="http://schemas.openxmlformats.org/presentationml/2006/ole">
            <p:oleObj spid="_x0000_s20481" name="Рисунок" r:id="rId3" imgW="0" imgH="0" progId="StaticMetafile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ОСТАННЄ ФОТО…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rectole0000000001"/>
          <p:cNvGraphicFramePr>
            <a:graphicFrameLocks noChangeAspect="1"/>
          </p:cNvGraphicFramePr>
          <p:nvPr/>
        </p:nvGraphicFramePr>
        <p:xfrm>
          <a:off x="180975" y="1295400"/>
          <a:ext cx="8734425" cy="5334000"/>
        </p:xfrm>
        <a:graphic>
          <a:graphicData uri="http://schemas.openxmlformats.org/presentationml/2006/ole">
            <p:oleObj spid="_x0000_s29697" name="Рисунок" r:id="rId3" imgW="0" imgH="0" progId="StaticMetafile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pp.vk.me/c625824/v625824024/c09d/j8XwhNKAH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344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000">
            <a:off x="286536" y="74948"/>
            <a:ext cx="8647446" cy="671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2" y="144462"/>
            <a:ext cx="8642379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4426.vk.me/v624426671/f40f/nCGiBLRMgT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29600" y="381000"/>
            <a:ext cx="533400" cy="45719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29600" y="1066800"/>
            <a:ext cx="533400" cy="762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29600" y="457200"/>
            <a:ext cx="45719" cy="6096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763000" y="381000"/>
            <a:ext cx="45719" cy="7620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6000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36913" cy="1371600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 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</a:t>
            </a:r>
            <a:r>
              <a:rPr lang="ru-RU" sz="2700" b="1" dirty="0" smtClean="0">
                <a:solidFill>
                  <a:srgbClr val="C00000"/>
                </a:solidFill>
              </a:rPr>
              <a:t>СКАЛОЗУБ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         АРТЕМ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700" dirty="0" smtClean="0">
                <a:solidFill>
                  <a:srgbClr val="C00000"/>
                </a:solidFill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</a:rPr>
              <a:t>ВАЛЕНТИНОВИЧ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28600" y="1524000"/>
            <a:ext cx="3236913" cy="4876800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b="1" dirty="0" smtClean="0"/>
              <a:t>Указом президента </a:t>
            </a:r>
            <a:r>
              <a:rPr lang="ru-RU" sz="2400" b="1" dirty="0" err="1" smtClean="0"/>
              <a:t>України</a:t>
            </a:r>
            <a:r>
              <a:rPr lang="ru-RU" sz="2400" b="1" dirty="0" smtClean="0"/>
              <a:t> № 543/2014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20.06.2014 р., "за </a:t>
            </a:r>
            <a:r>
              <a:rPr lang="ru-RU" sz="2400" b="1" dirty="0" err="1" smtClean="0"/>
              <a:t>особисту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мужність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героїзм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виявлені</a:t>
            </a:r>
            <a:r>
              <a:rPr lang="ru-RU" sz="2400" b="1" dirty="0" smtClean="0"/>
              <a:t> у </a:t>
            </a:r>
            <a:r>
              <a:rPr lang="ru-RU" sz="2400" b="1" dirty="0" err="1" smtClean="0"/>
              <a:t>захисті</a:t>
            </a:r>
            <a:r>
              <a:rPr lang="ru-RU" sz="2400" b="1" dirty="0" smtClean="0"/>
              <a:t> державного </a:t>
            </a:r>
            <a:r>
              <a:rPr lang="ru-RU" sz="2400" b="1" dirty="0" err="1" smtClean="0"/>
              <a:t>суверенітету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територіальної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цілісності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України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вірність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військовій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присязі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незламність</a:t>
            </a:r>
            <a:r>
              <a:rPr lang="ru-RU" sz="2400" b="1" dirty="0" smtClean="0"/>
              <a:t> духу", </a:t>
            </a:r>
            <a:r>
              <a:rPr lang="ru-RU" sz="2400" b="1" dirty="0" err="1" smtClean="0"/>
              <a:t>нагороджений</a:t>
            </a:r>
            <a:r>
              <a:rPr lang="ru-RU" sz="2400" b="1" dirty="0" smtClean="0"/>
              <a:t> орденом «За </a:t>
            </a:r>
            <a:r>
              <a:rPr lang="ru-RU" sz="2400" b="1" dirty="0" err="1" smtClean="0"/>
              <a:t>мужність</a:t>
            </a:r>
            <a:r>
              <a:rPr lang="ru-RU" sz="2400" b="1" dirty="0" smtClean="0"/>
              <a:t>» III </a:t>
            </a:r>
            <a:r>
              <a:rPr lang="ru-RU" sz="2400" b="1" dirty="0" err="1" smtClean="0"/>
              <a:t>ступеня</a:t>
            </a:r>
            <a:r>
              <a:rPr lang="ru-RU" sz="2400" b="1" dirty="0" smtClean="0"/>
              <a:t> (посмертно).</a:t>
            </a:r>
            <a:endParaRPr lang="ru-RU" sz="2400" dirty="0" smtClean="0"/>
          </a:p>
          <a:p>
            <a:pPr algn="just"/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cs622819.vk.me/v622819154/ff95/Dlve_latPSY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178272" y="273050"/>
            <a:ext cx="3905306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86800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pp.vk.me/c625122/v625122992/c9f2/QYABGBg99I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0066"/>
            <a:ext cx="8458200" cy="63669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ТАКИМ ТИ ЗАЛИШИШСЯ В НАШИХ СЕРЦЯХ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447800"/>
            <a:ext cx="411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5000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rectole0000000018"/>
          <p:cNvGraphicFramePr>
            <a:graphicFrameLocks noChangeAspect="1"/>
          </p:cNvGraphicFramePr>
          <p:nvPr/>
        </p:nvGraphicFramePr>
        <p:xfrm>
          <a:off x="304800" y="304800"/>
          <a:ext cx="8610600" cy="6324600"/>
        </p:xfrm>
        <a:graphic>
          <a:graphicData uri="http://schemas.openxmlformats.org/presentationml/2006/ole">
            <p:oleObj spid="_x0000_s23553" name="Рисунок" r:id="rId3" imgW="5752381" imgH="4190476" progId="StaticDib">
              <p:embed/>
            </p:oleObj>
          </a:graphicData>
        </a:graphic>
      </p:graphicFrame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s620628.vk.me/v620628024/b51c/fAU0Vkc1D1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rectole0000000025"/>
          <p:cNvGraphicFramePr>
            <a:graphicFrameLocks noChangeAspect="1"/>
          </p:cNvGraphicFramePr>
          <p:nvPr/>
        </p:nvGraphicFramePr>
        <p:xfrm>
          <a:off x="228600" y="228600"/>
          <a:ext cx="9829800" cy="6324600"/>
        </p:xfrm>
        <a:graphic>
          <a:graphicData uri="http://schemas.openxmlformats.org/presentationml/2006/ole">
            <p:oleObj spid="_x0000_s26625" name="Рисунок" r:id="rId4" imgW="5752381" imgH="3495238" progId="StaticDib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1000" y="2286000"/>
            <a:ext cx="1066800" cy="7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3657600"/>
            <a:ext cx="1066800" cy="7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2362200"/>
            <a:ext cx="76200" cy="1295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2362200"/>
            <a:ext cx="76200" cy="1295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41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s616516.vk.me/v616516024/15311/FvAhqe0SbC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"/>
            <a:ext cx="510540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60</Words>
  <PresentationFormat>Экран (4:3)</PresentationFormat>
  <Paragraphs>7</Paragraphs>
  <Slides>35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Апекс</vt:lpstr>
      <vt:lpstr>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ЗА ДЕКІЛЬКА ГОДИН ДО ТРАГЕДІЇ</vt:lpstr>
      <vt:lpstr>ОСТАННЄ ФОТО…</vt:lpstr>
      <vt:lpstr>Слайд 29</vt:lpstr>
      <vt:lpstr>Слайд 30</vt:lpstr>
      <vt:lpstr>Слайд 31</vt:lpstr>
      <vt:lpstr>             СКАЛОЗУБ          АРТЕМ  ВАЛЕНТИНОВИЧ </vt:lpstr>
      <vt:lpstr>Слайд 33</vt:lpstr>
      <vt:lpstr>Слайд 34</vt:lpstr>
      <vt:lpstr>ТАКИМ ТИ ЗАЛИШИШСЯ В НАШИХ СЕРЦЯХ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2</cp:lastModifiedBy>
  <cp:revision>42</cp:revision>
  <dcterms:modified xsi:type="dcterms:W3CDTF">2015-02-19T13:43:50Z</dcterms:modified>
</cp:coreProperties>
</file>